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556500" cy="10693400"/>
  <p:notesSz cx="6858000" cy="9144000"/>
  <p:embeddedFontLst>
    <p:embeddedFont>
      <p:font typeface="Calibri" pitchFamily="34" charset="0"/>
      <p:regular r:id="rId3"/>
      <p:bold r:id="rId4"/>
      <p:italic r:id="rId5"/>
      <p:boldItalic r:id="rId6"/>
    </p:embeddedFont>
    <p:embeddedFont>
      <p:font typeface="Public Sans" charset="0"/>
      <p:regular r:id="rId7"/>
    </p:embeddedFont>
    <p:embeddedFont>
      <p:font typeface="Public Sans Bold" charset="0"/>
      <p:regular r:id="rId8"/>
    </p:embeddedFont>
    <p:embeddedFont>
      <p:font typeface="Cormorant Garamond Bold" charset="0"/>
      <p:regular r:id="rId9"/>
    </p:embeddedFont>
    <p:embeddedFont>
      <p:font typeface="Clear Sans Regular"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2" autoAdjust="0"/>
  </p:normalViewPr>
  <p:slideViewPr>
    <p:cSldViewPr>
      <p:cViewPr varScale="1">
        <p:scale>
          <a:sx n="45" d="100"/>
          <a:sy n="45" d="100"/>
        </p:scale>
        <p:origin x="-2334"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13" Type="http://schemas.openxmlformats.org/officeDocument/2006/relationships/theme" Target="theme/theme1.xml"/><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presProps" Target="presProps.xml"/><Relationship Id="rId5" Type="http://schemas.openxmlformats.org/officeDocument/2006/relationships/font" Target="fonts/font3.fntdata"/><Relationship Id="rId10" Type="http://schemas.openxmlformats.org/officeDocument/2006/relationships/font" Target="fonts/font8.fntdata"/><Relationship Id="rId4" Type="http://schemas.openxmlformats.org/officeDocument/2006/relationships/font" Target="fonts/font2.fntdata"/><Relationship Id="rId9" Type="http://schemas.openxmlformats.org/officeDocument/2006/relationships/font" Target="fonts/font7.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5337512" y="5408845"/>
            <a:ext cx="11204102" cy="0"/>
          </a:xfrm>
          <a:prstGeom prst="line">
            <a:avLst/>
          </a:prstGeom>
          <a:ln w="9525" cap="flat">
            <a:solidFill>
              <a:srgbClr val="000000"/>
            </a:solidFill>
            <a:prstDash val="solid"/>
            <a:headEnd type="none" w="sm" len="sm"/>
            <a:tailEnd type="none" w="sm" len="sm"/>
          </a:ln>
        </p:spPr>
      </p:sp>
      <p:sp>
        <p:nvSpPr>
          <p:cNvPr id="3" name="AutoShape 3"/>
          <p:cNvSpPr/>
          <p:nvPr/>
        </p:nvSpPr>
        <p:spPr>
          <a:xfrm rot="5400000">
            <a:off x="1693410" y="5408845"/>
            <a:ext cx="11204102" cy="0"/>
          </a:xfrm>
          <a:prstGeom prst="line">
            <a:avLst/>
          </a:prstGeom>
          <a:ln w="9525" cap="flat">
            <a:solidFill>
              <a:srgbClr val="000000"/>
            </a:solidFill>
            <a:prstDash val="solid"/>
            <a:headEnd type="none" w="sm" len="sm"/>
            <a:tailEnd type="none" w="sm" len="sm"/>
          </a:ln>
        </p:spPr>
      </p:sp>
      <p:grpSp>
        <p:nvGrpSpPr>
          <p:cNvPr id="4" name="Group 4"/>
          <p:cNvGrpSpPr/>
          <p:nvPr/>
        </p:nvGrpSpPr>
        <p:grpSpPr>
          <a:xfrm>
            <a:off x="-426178" y="1262091"/>
            <a:ext cx="8412357" cy="1743190"/>
            <a:chOff x="0" y="0"/>
            <a:chExt cx="3014799" cy="624720"/>
          </a:xfrm>
        </p:grpSpPr>
        <p:sp>
          <p:nvSpPr>
            <p:cNvPr id="5" name="Freeform 5"/>
            <p:cNvSpPr/>
            <p:nvPr/>
          </p:nvSpPr>
          <p:spPr>
            <a:xfrm>
              <a:off x="0" y="0"/>
              <a:ext cx="3014799" cy="624720"/>
            </a:xfrm>
            <a:custGeom>
              <a:avLst/>
              <a:gdLst/>
              <a:ahLst/>
              <a:cxnLst/>
              <a:rect l="l" t="t" r="r" b="b"/>
              <a:pathLst>
                <a:path w="3014799" h="624720">
                  <a:moveTo>
                    <a:pt x="0" y="0"/>
                  </a:moveTo>
                  <a:lnTo>
                    <a:pt x="3014799" y="0"/>
                  </a:lnTo>
                  <a:lnTo>
                    <a:pt x="3014799" y="624720"/>
                  </a:lnTo>
                  <a:lnTo>
                    <a:pt x="0" y="624720"/>
                  </a:lnTo>
                  <a:close/>
                </a:path>
              </a:pathLst>
            </a:custGeom>
            <a:solidFill>
              <a:srgbClr val="EFEEEC"/>
            </a:solidFill>
          </p:spPr>
        </p:sp>
        <p:sp>
          <p:nvSpPr>
            <p:cNvPr id="6" name="TextBox 6"/>
            <p:cNvSpPr txBox="1"/>
            <p:nvPr/>
          </p:nvSpPr>
          <p:spPr>
            <a:xfrm>
              <a:off x="0" y="-28575"/>
              <a:ext cx="812800" cy="841375"/>
            </a:xfrm>
            <a:prstGeom prst="rect">
              <a:avLst/>
            </a:prstGeom>
          </p:spPr>
          <p:txBody>
            <a:bodyPr lIns="50800" tIns="50800" rIns="50800" bIns="50800" rtlCol="0" anchor="ctr"/>
            <a:lstStyle/>
            <a:p>
              <a:pPr algn="ctr">
                <a:lnSpc>
                  <a:spcPts val="1400"/>
                </a:lnSpc>
              </a:pPr>
              <a:endParaRPr/>
            </a:p>
          </p:txBody>
        </p:sp>
      </p:grpSp>
      <p:grpSp>
        <p:nvGrpSpPr>
          <p:cNvPr id="7" name="Group 7"/>
          <p:cNvGrpSpPr/>
          <p:nvPr/>
        </p:nvGrpSpPr>
        <p:grpSpPr>
          <a:xfrm>
            <a:off x="-290998" y="10413835"/>
            <a:ext cx="8141996" cy="601823"/>
            <a:chOff x="0" y="0"/>
            <a:chExt cx="2917907" cy="215680"/>
          </a:xfrm>
        </p:grpSpPr>
        <p:sp>
          <p:nvSpPr>
            <p:cNvPr id="8" name="Freeform 8"/>
            <p:cNvSpPr/>
            <p:nvPr/>
          </p:nvSpPr>
          <p:spPr>
            <a:xfrm>
              <a:off x="0" y="0"/>
              <a:ext cx="2917907" cy="215680"/>
            </a:xfrm>
            <a:custGeom>
              <a:avLst/>
              <a:gdLst/>
              <a:ahLst/>
              <a:cxnLst/>
              <a:rect l="l" t="t" r="r" b="b"/>
              <a:pathLst>
                <a:path w="2917907" h="215680">
                  <a:moveTo>
                    <a:pt x="0" y="0"/>
                  </a:moveTo>
                  <a:lnTo>
                    <a:pt x="2917907" y="0"/>
                  </a:lnTo>
                  <a:lnTo>
                    <a:pt x="2917907" y="215680"/>
                  </a:lnTo>
                  <a:lnTo>
                    <a:pt x="0" y="215680"/>
                  </a:lnTo>
                  <a:close/>
                </a:path>
              </a:pathLst>
            </a:custGeom>
            <a:solidFill>
              <a:srgbClr val="EFEEEC"/>
            </a:solidFill>
          </p:spPr>
        </p:sp>
        <p:sp>
          <p:nvSpPr>
            <p:cNvPr id="9" name="TextBox 9"/>
            <p:cNvSpPr txBox="1"/>
            <p:nvPr/>
          </p:nvSpPr>
          <p:spPr>
            <a:xfrm>
              <a:off x="0" y="-28575"/>
              <a:ext cx="812800" cy="841375"/>
            </a:xfrm>
            <a:prstGeom prst="rect">
              <a:avLst/>
            </a:prstGeom>
          </p:spPr>
          <p:txBody>
            <a:bodyPr lIns="50800" tIns="50800" rIns="50800" bIns="50800" rtlCol="0" anchor="ctr"/>
            <a:lstStyle/>
            <a:p>
              <a:pPr algn="ctr">
                <a:lnSpc>
                  <a:spcPts val="1400"/>
                </a:lnSpc>
              </a:pPr>
              <a:endParaRPr/>
            </a:p>
          </p:txBody>
        </p:sp>
      </p:grpSp>
      <p:grpSp>
        <p:nvGrpSpPr>
          <p:cNvPr id="10" name="Group 10"/>
          <p:cNvGrpSpPr/>
          <p:nvPr/>
        </p:nvGrpSpPr>
        <p:grpSpPr>
          <a:xfrm>
            <a:off x="2995063" y="434403"/>
            <a:ext cx="1569873" cy="1569873"/>
            <a:chOff x="0" y="0"/>
            <a:chExt cx="812800" cy="812800"/>
          </a:xfrm>
        </p:grpSpPr>
        <p:sp>
          <p:nvSpPr>
            <p:cNvPr id="11" name="Freeform 11"/>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p:spPr>
        </p:sp>
        <p:sp>
          <p:nvSpPr>
            <p:cNvPr id="12" name="TextBox 12"/>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3" name="Group 13"/>
          <p:cNvGrpSpPr>
            <a:grpSpLocks noChangeAspect="1"/>
          </p:cNvGrpSpPr>
          <p:nvPr/>
        </p:nvGrpSpPr>
        <p:grpSpPr>
          <a:xfrm>
            <a:off x="3131158" y="570501"/>
            <a:ext cx="1297683" cy="1297678"/>
            <a:chOff x="0" y="0"/>
            <a:chExt cx="6350000" cy="6349975"/>
          </a:xfrm>
        </p:grpSpPr>
        <p:sp>
          <p:nvSpPr>
            <p:cNvPr id="14" name="Freeform 14"/>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2" cstate="print"/>
              <a:stretch>
                <a:fillRect t="-10878" b="-39122"/>
              </a:stretch>
            </a:blipFill>
          </p:spPr>
        </p:sp>
      </p:grpSp>
      <p:pic>
        <p:nvPicPr>
          <p:cNvPr id="15" name="Picture 15"/>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rcRect/>
          <a:stretch>
            <a:fillRect/>
          </a:stretch>
        </p:blipFill>
        <p:spPr>
          <a:xfrm>
            <a:off x="704804" y="3616563"/>
            <a:ext cx="103646" cy="142157"/>
          </a:xfrm>
          <a:prstGeom prst="rect">
            <a:avLst/>
          </a:prstGeom>
        </p:spPr>
      </p:pic>
      <p:pic>
        <p:nvPicPr>
          <p:cNvPr id="16" name="Picture 16"/>
          <p:cNvPicPr>
            <a:picLocks noChangeAspect="1"/>
          </p:cNvPicPr>
          <p:nvPr/>
        </p:nvPicPr>
        <p:blipFill>
          <a:blip r:embed="rId5" cstate="print">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rcRect/>
          <a:stretch>
            <a:fillRect/>
          </a:stretch>
        </p:blipFill>
        <p:spPr>
          <a:xfrm>
            <a:off x="706113" y="4284089"/>
            <a:ext cx="101027" cy="155128"/>
          </a:xfrm>
          <a:prstGeom prst="rect">
            <a:avLst/>
          </a:prstGeom>
        </p:spPr>
      </p:pic>
      <p:pic>
        <p:nvPicPr>
          <p:cNvPr id="17" name="Picture 17"/>
          <p:cNvPicPr>
            <a:picLocks noChangeAspect="1"/>
          </p:cNvPicPr>
          <p:nvPr/>
        </p:nvPicPr>
        <p:blipFill>
          <a:blip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rcRect/>
          <a:stretch>
            <a:fillRect/>
          </a:stretch>
        </p:blipFill>
        <p:spPr>
          <a:xfrm>
            <a:off x="697390" y="3862921"/>
            <a:ext cx="118472" cy="91116"/>
          </a:xfrm>
          <a:prstGeom prst="rect">
            <a:avLst/>
          </a:prstGeom>
        </p:spPr>
      </p:pic>
      <p:pic>
        <p:nvPicPr>
          <p:cNvPr id="18" name="Picture 18"/>
          <p:cNvPicPr>
            <a:picLocks noChangeAspect="1"/>
          </p:cNvPicPr>
          <p:nvPr/>
        </p:nvPicPr>
        <p:blipFill>
          <a:blip r:embed="rId9" cstate="print">
            <a:extLst>
              <a:ext uri="{28A0092B-C50C-407E-A947-70E740481C1C}">
                <a14:useLocalDpi xmlns:a14="http://schemas.microsoft.com/office/drawing/2010/main" xmlns="" val="0"/>
              </a:ext>
              <a:ext uri="{96DAC541-7B7A-43D3-8B79-37D633B846F1}">
                <asvg:svgBlip xmlns:asvg="http://schemas.microsoft.com/office/drawing/2016/SVG/main" xmlns="" r:embed="rId10"/>
              </a:ext>
            </a:extLst>
          </a:blip>
          <a:srcRect/>
          <a:stretch>
            <a:fillRect/>
          </a:stretch>
        </p:blipFill>
        <p:spPr>
          <a:xfrm>
            <a:off x="707634" y="4081538"/>
            <a:ext cx="97985" cy="121652"/>
          </a:xfrm>
          <a:prstGeom prst="rect">
            <a:avLst/>
          </a:prstGeom>
        </p:spPr>
      </p:pic>
      <p:sp>
        <p:nvSpPr>
          <p:cNvPr id="19" name="AutoShape 19"/>
          <p:cNvSpPr/>
          <p:nvPr/>
        </p:nvSpPr>
        <p:spPr>
          <a:xfrm rot="-5400000">
            <a:off x="-62597" y="6029100"/>
            <a:ext cx="1617960" cy="0"/>
          </a:xfrm>
          <a:prstGeom prst="line">
            <a:avLst/>
          </a:prstGeom>
          <a:ln w="9525" cap="flat">
            <a:solidFill>
              <a:srgbClr val="000000"/>
            </a:solidFill>
            <a:prstDash val="solid"/>
            <a:headEnd type="none" w="sm" len="sm"/>
            <a:tailEnd type="none" w="sm" len="sm"/>
          </a:ln>
        </p:spPr>
      </p:sp>
      <p:sp>
        <p:nvSpPr>
          <p:cNvPr id="20" name="AutoShape 20"/>
          <p:cNvSpPr/>
          <p:nvPr/>
        </p:nvSpPr>
        <p:spPr>
          <a:xfrm rot="-5400000">
            <a:off x="2972108" y="6801519"/>
            <a:ext cx="448513" cy="0"/>
          </a:xfrm>
          <a:prstGeom prst="line">
            <a:avLst/>
          </a:prstGeom>
          <a:ln w="9525" cap="flat">
            <a:solidFill>
              <a:srgbClr val="000000"/>
            </a:solidFill>
            <a:prstDash val="solid"/>
            <a:headEnd type="none" w="sm" len="sm"/>
            <a:tailEnd type="none" w="sm" len="sm"/>
          </a:ln>
        </p:spPr>
      </p:sp>
      <p:sp>
        <p:nvSpPr>
          <p:cNvPr id="21" name="AutoShape 21"/>
          <p:cNvSpPr/>
          <p:nvPr/>
        </p:nvSpPr>
        <p:spPr>
          <a:xfrm rot="-5400000">
            <a:off x="2972108" y="8194286"/>
            <a:ext cx="448513" cy="0"/>
          </a:xfrm>
          <a:prstGeom prst="line">
            <a:avLst/>
          </a:prstGeom>
          <a:ln w="9525" cap="flat">
            <a:solidFill>
              <a:srgbClr val="000000"/>
            </a:solidFill>
            <a:prstDash val="solid"/>
            <a:headEnd type="none" w="sm" len="sm"/>
            <a:tailEnd type="none" w="sm" len="sm"/>
          </a:ln>
        </p:spPr>
      </p:sp>
      <p:sp>
        <p:nvSpPr>
          <p:cNvPr id="22" name="AutoShape 22"/>
          <p:cNvSpPr/>
          <p:nvPr/>
        </p:nvSpPr>
        <p:spPr>
          <a:xfrm rot="-5400000">
            <a:off x="2972108" y="5439782"/>
            <a:ext cx="448513" cy="0"/>
          </a:xfrm>
          <a:prstGeom prst="line">
            <a:avLst/>
          </a:prstGeom>
          <a:ln w="9525" cap="flat">
            <a:solidFill>
              <a:srgbClr val="000000"/>
            </a:solidFill>
            <a:prstDash val="solid"/>
            <a:headEnd type="none" w="sm" len="sm"/>
            <a:tailEnd type="none" w="sm" len="sm"/>
          </a:ln>
        </p:spPr>
      </p:sp>
      <p:sp>
        <p:nvSpPr>
          <p:cNvPr id="23" name="AutoShape 23"/>
          <p:cNvSpPr/>
          <p:nvPr/>
        </p:nvSpPr>
        <p:spPr>
          <a:xfrm rot="-10800000">
            <a:off x="3147371" y="9528279"/>
            <a:ext cx="3777698" cy="0"/>
          </a:xfrm>
          <a:prstGeom prst="line">
            <a:avLst/>
          </a:prstGeom>
          <a:ln w="9525" cap="flat">
            <a:solidFill>
              <a:srgbClr val="000000"/>
            </a:solidFill>
            <a:prstDash val="solid"/>
            <a:headEnd type="none" w="sm" len="sm"/>
            <a:tailEnd type="none" w="sm" len="sm"/>
          </a:ln>
        </p:spPr>
      </p:sp>
      <p:grpSp>
        <p:nvGrpSpPr>
          <p:cNvPr id="24" name="Group 24"/>
          <p:cNvGrpSpPr/>
          <p:nvPr/>
        </p:nvGrpSpPr>
        <p:grpSpPr>
          <a:xfrm>
            <a:off x="697390" y="7645106"/>
            <a:ext cx="97985" cy="97985"/>
            <a:chOff x="0" y="0"/>
            <a:chExt cx="812800" cy="812800"/>
          </a:xfrm>
        </p:grpSpPr>
        <p:sp>
          <p:nvSpPr>
            <p:cNvPr id="25" name="Freeform 25"/>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26" name="TextBox 26"/>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27" name="Group 27"/>
          <p:cNvGrpSpPr/>
          <p:nvPr/>
        </p:nvGrpSpPr>
        <p:grpSpPr>
          <a:xfrm>
            <a:off x="3147371" y="5215469"/>
            <a:ext cx="97985" cy="97985"/>
            <a:chOff x="0" y="0"/>
            <a:chExt cx="812800" cy="812800"/>
          </a:xfrm>
        </p:grpSpPr>
        <p:sp>
          <p:nvSpPr>
            <p:cNvPr id="28" name="Freeform 28"/>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29" name="TextBox 29"/>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30" name="Group 30"/>
          <p:cNvGrpSpPr/>
          <p:nvPr/>
        </p:nvGrpSpPr>
        <p:grpSpPr>
          <a:xfrm>
            <a:off x="3147371" y="6570535"/>
            <a:ext cx="97985" cy="97985"/>
            <a:chOff x="0" y="0"/>
            <a:chExt cx="812800" cy="812800"/>
          </a:xfrm>
        </p:grpSpPr>
        <p:sp>
          <p:nvSpPr>
            <p:cNvPr id="31" name="Freeform 31"/>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32" name="TextBox 32"/>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33" name="Group 33"/>
          <p:cNvGrpSpPr/>
          <p:nvPr/>
        </p:nvGrpSpPr>
        <p:grpSpPr>
          <a:xfrm>
            <a:off x="3147371" y="7954979"/>
            <a:ext cx="97985" cy="97985"/>
            <a:chOff x="0" y="0"/>
            <a:chExt cx="812800" cy="812800"/>
          </a:xfrm>
        </p:grpSpPr>
        <p:sp>
          <p:nvSpPr>
            <p:cNvPr id="34" name="Freeform 34"/>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35" name="TextBox 35"/>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36" name="Group 36"/>
          <p:cNvGrpSpPr/>
          <p:nvPr/>
        </p:nvGrpSpPr>
        <p:grpSpPr>
          <a:xfrm>
            <a:off x="697390" y="8492695"/>
            <a:ext cx="97985" cy="97985"/>
            <a:chOff x="0" y="0"/>
            <a:chExt cx="812800" cy="812800"/>
          </a:xfrm>
        </p:grpSpPr>
        <p:sp>
          <p:nvSpPr>
            <p:cNvPr id="37" name="Freeform 37"/>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38" name="TextBox 38"/>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39" name="Group 39"/>
          <p:cNvGrpSpPr/>
          <p:nvPr/>
        </p:nvGrpSpPr>
        <p:grpSpPr>
          <a:xfrm>
            <a:off x="697390" y="7857003"/>
            <a:ext cx="97985" cy="97985"/>
            <a:chOff x="0" y="0"/>
            <a:chExt cx="812800" cy="812800"/>
          </a:xfrm>
        </p:grpSpPr>
        <p:sp>
          <p:nvSpPr>
            <p:cNvPr id="40" name="Freeform 4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41" name="TextBox 41"/>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42" name="Group 42"/>
          <p:cNvGrpSpPr/>
          <p:nvPr/>
        </p:nvGrpSpPr>
        <p:grpSpPr>
          <a:xfrm>
            <a:off x="697390" y="8704592"/>
            <a:ext cx="97985" cy="97985"/>
            <a:chOff x="0" y="0"/>
            <a:chExt cx="812800" cy="812800"/>
          </a:xfrm>
        </p:grpSpPr>
        <p:sp>
          <p:nvSpPr>
            <p:cNvPr id="43" name="Freeform 4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44" name="TextBox 44"/>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45" name="Group 45"/>
          <p:cNvGrpSpPr/>
          <p:nvPr/>
        </p:nvGrpSpPr>
        <p:grpSpPr>
          <a:xfrm>
            <a:off x="697390" y="8068901"/>
            <a:ext cx="97985" cy="97985"/>
            <a:chOff x="0" y="0"/>
            <a:chExt cx="812800" cy="812800"/>
          </a:xfrm>
        </p:grpSpPr>
        <p:sp>
          <p:nvSpPr>
            <p:cNvPr id="46" name="Freeform 46"/>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47" name="TextBox 47"/>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48" name="Group 48"/>
          <p:cNvGrpSpPr/>
          <p:nvPr/>
        </p:nvGrpSpPr>
        <p:grpSpPr>
          <a:xfrm>
            <a:off x="697390" y="8916489"/>
            <a:ext cx="97985" cy="97985"/>
            <a:chOff x="0" y="0"/>
            <a:chExt cx="812800" cy="812800"/>
          </a:xfrm>
        </p:grpSpPr>
        <p:sp>
          <p:nvSpPr>
            <p:cNvPr id="49" name="Freeform 49"/>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50" name="TextBox 50"/>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51" name="Group 51"/>
          <p:cNvGrpSpPr/>
          <p:nvPr/>
        </p:nvGrpSpPr>
        <p:grpSpPr>
          <a:xfrm>
            <a:off x="697390" y="8280798"/>
            <a:ext cx="97985" cy="97985"/>
            <a:chOff x="0" y="0"/>
            <a:chExt cx="812800" cy="812800"/>
          </a:xfrm>
        </p:grpSpPr>
        <p:sp>
          <p:nvSpPr>
            <p:cNvPr id="52" name="Freeform 52"/>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53" name="TextBox 53"/>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54" name="Group 54"/>
          <p:cNvGrpSpPr/>
          <p:nvPr/>
        </p:nvGrpSpPr>
        <p:grpSpPr>
          <a:xfrm>
            <a:off x="697390" y="6202444"/>
            <a:ext cx="97985" cy="97985"/>
            <a:chOff x="0" y="0"/>
            <a:chExt cx="812800" cy="812800"/>
          </a:xfrm>
        </p:grpSpPr>
        <p:sp>
          <p:nvSpPr>
            <p:cNvPr id="55" name="Freeform 55"/>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56" name="TextBox 56"/>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57" name="Group 57"/>
          <p:cNvGrpSpPr/>
          <p:nvPr/>
        </p:nvGrpSpPr>
        <p:grpSpPr>
          <a:xfrm>
            <a:off x="697390" y="5202588"/>
            <a:ext cx="97985" cy="97985"/>
            <a:chOff x="0" y="0"/>
            <a:chExt cx="812800" cy="812800"/>
          </a:xfrm>
        </p:grpSpPr>
        <p:sp>
          <p:nvSpPr>
            <p:cNvPr id="58" name="Freeform 58"/>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FFFF"/>
            </a:solidFill>
            <a:ln w="9525">
              <a:solidFill>
                <a:srgbClr val="000000"/>
              </a:solidFill>
            </a:ln>
          </p:spPr>
        </p:sp>
        <p:sp>
          <p:nvSpPr>
            <p:cNvPr id="59" name="TextBox 59"/>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60" name="Group 60"/>
          <p:cNvGrpSpPr/>
          <p:nvPr/>
        </p:nvGrpSpPr>
        <p:grpSpPr>
          <a:xfrm>
            <a:off x="697390" y="9982066"/>
            <a:ext cx="81809" cy="81809"/>
            <a:chOff x="0" y="0"/>
            <a:chExt cx="812800" cy="812800"/>
          </a:xfrm>
        </p:grpSpPr>
        <p:sp>
          <p:nvSpPr>
            <p:cNvPr id="61" name="Freeform 61"/>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62" name="TextBox 62"/>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63" name="Group 63"/>
          <p:cNvGrpSpPr/>
          <p:nvPr/>
        </p:nvGrpSpPr>
        <p:grpSpPr>
          <a:xfrm>
            <a:off x="3163548" y="9982066"/>
            <a:ext cx="81809" cy="81809"/>
            <a:chOff x="0" y="0"/>
            <a:chExt cx="812800" cy="812800"/>
          </a:xfrm>
        </p:grpSpPr>
        <p:sp>
          <p:nvSpPr>
            <p:cNvPr id="64" name="Freeform 64"/>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65" name="TextBox 65"/>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66" name="Group 66"/>
          <p:cNvGrpSpPr/>
          <p:nvPr/>
        </p:nvGrpSpPr>
        <p:grpSpPr>
          <a:xfrm>
            <a:off x="5593042" y="9982066"/>
            <a:ext cx="81809" cy="81809"/>
            <a:chOff x="0" y="0"/>
            <a:chExt cx="812800" cy="812800"/>
          </a:xfrm>
        </p:grpSpPr>
        <p:sp>
          <p:nvSpPr>
            <p:cNvPr id="67" name="Freeform 67"/>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68" name="TextBox 68"/>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69" name="Group 69"/>
          <p:cNvGrpSpPr/>
          <p:nvPr/>
        </p:nvGrpSpPr>
        <p:grpSpPr>
          <a:xfrm>
            <a:off x="994066" y="9982066"/>
            <a:ext cx="81809" cy="81809"/>
            <a:chOff x="0" y="0"/>
            <a:chExt cx="812800" cy="812800"/>
          </a:xfrm>
        </p:grpSpPr>
        <p:sp>
          <p:nvSpPr>
            <p:cNvPr id="70" name="Freeform 7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71" name="TextBox 71"/>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72" name="Group 72"/>
          <p:cNvGrpSpPr/>
          <p:nvPr/>
        </p:nvGrpSpPr>
        <p:grpSpPr>
          <a:xfrm>
            <a:off x="3461679" y="9982066"/>
            <a:ext cx="81809" cy="81809"/>
            <a:chOff x="0" y="0"/>
            <a:chExt cx="812800" cy="812800"/>
          </a:xfrm>
        </p:grpSpPr>
        <p:sp>
          <p:nvSpPr>
            <p:cNvPr id="73" name="Freeform 7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74" name="TextBox 74"/>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75" name="Group 75"/>
          <p:cNvGrpSpPr/>
          <p:nvPr/>
        </p:nvGrpSpPr>
        <p:grpSpPr>
          <a:xfrm>
            <a:off x="5891174" y="9982066"/>
            <a:ext cx="81809" cy="81809"/>
            <a:chOff x="0" y="0"/>
            <a:chExt cx="812800" cy="812800"/>
          </a:xfrm>
        </p:grpSpPr>
        <p:sp>
          <p:nvSpPr>
            <p:cNvPr id="76" name="Freeform 76"/>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p:spPr>
        </p:sp>
        <p:sp>
          <p:nvSpPr>
            <p:cNvPr id="77" name="TextBox 77"/>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78" name="Group 78"/>
          <p:cNvGrpSpPr/>
          <p:nvPr/>
        </p:nvGrpSpPr>
        <p:grpSpPr>
          <a:xfrm>
            <a:off x="845728" y="9982066"/>
            <a:ext cx="81809" cy="81809"/>
            <a:chOff x="0" y="0"/>
            <a:chExt cx="812800" cy="812800"/>
          </a:xfrm>
        </p:grpSpPr>
        <p:sp>
          <p:nvSpPr>
            <p:cNvPr id="79" name="Freeform 79"/>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80" name="TextBox 80"/>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81" name="Group 81"/>
          <p:cNvGrpSpPr/>
          <p:nvPr/>
        </p:nvGrpSpPr>
        <p:grpSpPr>
          <a:xfrm>
            <a:off x="3312614" y="9982066"/>
            <a:ext cx="81809" cy="81809"/>
            <a:chOff x="0" y="0"/>
            <a:chExt cx="812800" cy="812800"/>
          </a:xfrm>
        </p:grpSpPr>
        <p:sp>
          <p:nvSpPr>
            <p:cNvPr id="82" name="Freeform 82"/>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83" name="TextBox 83"/>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84" name="Group 84"/>
          <p:cNvGrpSpPr/>
          <p:nvPr/>
        </p:nvGrpSpPr>
        <p:grpSpPr>
          <a:xfrm>
            <a:off x="5742108" y="9982066"/>
            <a:ext cx="81809" cy="81809"/>
            <a:chOff x="0" y="0"/>
            <a:chExt cx="812800" cy="812800"/>
          </a:xfrm>
        </p:grpSpPr>
        <p:sp>
          <p:nvSpPr>
            <p:cNvPr id="85" name="Freeform 85"/>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86" name="TextBox 86"/>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87" name="Group 87"/>
          <p:cNvGrpSpPr/>
          <p:nvPr/>
        </p:nvGrpSpPr>
        <p:grpSpPr>
          <a:xfrm>
            <a:off x="1142404" y="9982066"/>
            <a:ext cx="81809" cy="81809"/>
            <a:chOff x="0" y="0"/>
            <a:chExt cx="812800" cy="812800"/>
          </a:xfrm>
        </p:grpSpPr>
        <p:sp>
          <p:nvSpPr>
            <p:cNvPr id="88" name="Freeform 88"/>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89" name="TextBox 89"/>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90" name="Group 90"/>
          <p:cNvGrpSpPr/>
          <p:nvPr/>
        </p:nvGrpSpPr>
        <p:grpSpPr>
          <a:xfrm>
            <a:off x="3610745" y="9982066"/>
            <a:ext cx="81809" cy="81809"/>
            <a:chOff x="0" y="0"/>
            <a:chExt cx="812800" cy="812800"/>
          </a:xfrm>
        </p:grpSpPr>
        <p:sp>
          <p:nvSpPr>
            <p:cNvPr id="91" name="Freeform 91"/>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92" name="TextBox 92"/>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93" name="Group 93"/>
          <p:cNvGrpSpPr/>
          <p:nvPr/>
        </p:nvGrpSpPr>
        <p:grpSpPr>
          <a:xfrm>
            <a:off x="6040240" y="9982066"/>
            <a:ext cx="81809" cy="81809"/>
            <a:chOff x="0" y="0"/>
            <a:chExt cx="812800" cy="812800"/>
          </a:xfrm>
        </p:grpSpPr>
        <p:sp>
          <p:nvSpPr>
            <p:cNvPr id="94" name="Freeform 94"/>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p:spPr>
        </p:sp>
        <p:sp>
          <p:nvSpPr>
            <p:cNvPr id="95" name="TextBox 95"/>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96" name="Group 96"/>
          <p:cNvGrpSpPr/>
          <p:nvPr/>
        </p:nvGrpSpPr>
        <p:grpSpPr>
          <a:xfrm>
            <a:off x="1290742" y="9982066"/>
            <a:ext cx="81809" cy="81809"/>
            <a:chOff x="0" y="0"/>
            <a:chExt cx="812800" cy="812800"/>
          </a:xfrm>
        </p:grpSpPr>
        <p:sp>
          <p:nvSpPr>
            <p:cNvPr id="97" name="Freeform 97"/>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98" name="TextBox 98"/>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99" name="Group 99"/>
          <p:cNvGrpSpPr/>
          <p:nvPr/>
        </p:nvGrpSpPr>
        <p:grpSpPr>
          <a:xfrm>
            <a:off x="3759811" y="9982066"/>
            <a:ext cx="81809" cy="81809"/>
            <a:chOff x="0" y="0"/>
            <a:chExt cx="812800" cy="812800"/>
          </a:xfrm>
        </p:grpSpPr>
        <p:sp>
          <p:nvSpPr>
            <p:cNvPr id="100" name="Freeform 10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01" name="TextBox 101"/>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02" name="Group 102"/>
          <p:cNvGrpSpPr/>
          <p:nvPr/>
        </p:nvGrpSpPr>
        <p:grpSpPr>
          <a:xfrm>
            <a:off x="6189306" y="9982066"/>
            <a:ext cx="81809" cy="81809"/>
            <a:chOff x="0" y="0"/>
            <a:chExt cx="812800" cy="812800"/>
          </a:xfrm>
        </p:grpSpPr>
        <p:sp>
          <p:nvSpPr>
            <p:cNvPr id="103" name="Freeform 10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04" name="TextBox 104"/>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05" name="Group 105"/>
          <p:cNvGrpSpPr/>
          <p:nvPr/>
        </p:nvGrpSpPr>
        <p:grpSpPr>
          <a:xfrm>
            <a:off x="1439080" y="9982066"/>
            <a:ext cx="81809" cy="81809"/>
            <a:chOff x="0" y="0"/>
            <a:chExt cx="812800" cy="812800"/>
          </a:xfrm>
        </p:grpSpPr>
        <p:sp>
          <p:nvSpPr>
            <p:cNvPr id="106" name="Freeform 106"/>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107" name="TextBox 107"/>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08" name="Group 108"/>
          <p:cNvGrpSpPr/>
          <p:nvPr/>
        </p:nvGrpSpPr>
        <p:grpSpPr>
          <a:xfrm>
            <a:off x="3908877" y="9982066"/>
            <a:ext cx="81809" cy="81809"/>
            <a:chOff x="0" y="0"/>
            <a:chExt cx="812800" cy="812800"/>
          </a:xfrm>
        </p:grpSpPr>
        <p:sp>
          <p:nvSpPr>
            <p:cNvPr id="109" name="Freeform 109"/>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10" name="TextBox 110"/>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11" name="Group 111"/>
          <p:cNvGrpSpPr/>
          <p:nvPr/>
        </p:nvGrpSpPr>
        <p:grpSpPr>
          <a:xfrm>
            <a:off x="6338372" y="9982066"/>
            <a:ext cx="81809" cy="81809"/>
            <a:chOff x="0" y="0"/>
            <a:chExt cx="812800" cy="812800"/>
          </a:xfrm>
        </p:grpSpPr>
        <p:sp>
          <p:nvSpPr>
            <p:cNvPr id="112" name="Freeform 112"/>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13" name="TextBox 113"/>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14" name="Group 114"/>
          <p:cNvGrpSpPr/>
          <p:nvPr/>
        </p:nvGrpSpPr>
        <p:grpSpPr>
          <a:xfrm>
            <a:off x="1587417" y="9982066"/>
            <a:ext cx="81809" cy="81809"/>
            <a:chOff x="0" y="0"/>
            <a:chExt cx="812800" cy="812800"/>
          </a:xfrm>
        </p:grpSpPr>
        <p:sp>
          <p:nvSpPr>
            <p:cNvPr id="115" name="Freeform 115"/>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116" name="TextBox 116"/>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17" name="Group 117"/>
          <p:cNvGrpSpPr/>
          <p:nvPr/>
        </p:nvGrpSpPr>
        <p:grpSpPr>
          <a:xfrm>
            <a:off x="4057943" y="9982066"/>
            <a:ext cx="81809" cy="81809"/>
            <a:chOff x="0" y="0"/>
            <a:chExt cx="812800" cy="812800"/>
          </a:xfrm>
        </p:grpSpPr>
        <p:sp>
          <p:nvSpPr>
            <p:cNvPr id="118" name="Freeform 118"/>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19" name="TextBox 119"/>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20" name="Group 120"/>
          <p:cNvGrpSpPr/>
          <p:nvPr/>
        </p:nvGrpSpPr>
        <p:grpSpPr>
          <a:xfrm>
            <a:off x="6487438" y="9982066"/>
            <a:ext cx="81809" cy="81809"/>
            <a:chOff x="0" y="0"/>
            <a:chExt cx="812800" cy="812800"/>
          </a:xfrm>
        </p:grpSpPr>
        <p:sp>
          <p:nvSpPr>
            <p:cNvPr id="121" name="Freeform 121"/>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22" name="TextBox 122"/>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23" name="Group 123"/>
          <p:cNvGrpSpPr/>
          <p:nvPr/>
        </p:nvGrpSpPr>
        <p:grpSpPr>
          <a:xfrm>
            <a:off x="1735755" y="9982066"/>
            <a:ext cx="81809" cy="81809"/>
            <a:chOff x="0" y="0"/>
            <a:chExt cx="812800" cy="812800"/>
          </a:xfrm>
        </p:grpSpPr>
        <p:sp>
          <p:nvSpPr>
            <p:cNvPr id="124" name="Freeform 124"/>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125" name="TextBox 125"/>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26" name="Group 126"/>
          <p:cNvGrpSpPr/>
          <p:nvPr/>
        </p:nvGrpSpPr>
        <p:grpSpPr>
          <a:xfrm>
            <a:off x="1884093" y="9982066"/>
            <a:ext cx="81809" cy="81809"/>
            <a:chOff x="0" y="0"/>
            <a:chExt cx="812800" cy="812800"/>
          </a:xfrm>
        </p:grpSpPr>
        <p:sp>
          <p:nvSpPr>
            <p:cNvPr id="127" name="Freeform 127"/>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000000"/>
            </a:solidFill>
          </p:spPr>
        </p:sp>
        <p:sp>
          <p:nvSpPr>
            <p:cNvPr id="128" name="TextBox 128"/>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29" name="Group 129"/>
          <p:cNvGrpSpPr/>
          <p:nvPr/>
        </p:nvGrpSpPr>
        <p:grpSpPr>
          <a:xfrm>
            <a:off x="4207009" y="9982066"/>
            <a:ext cx="81809" cy="81809"/>
            <a:chOff x="0" y="0"/>
            <a:chExt cx="812800" cy="812800"/>
          </a:xfrm>
        </p:grpSpPr>
        <p:sp>
          <p:nvSpPr>
            <p:cNvPr id="130" name="Freeform 13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31" name="TextBox 131"/>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32" name="Group 132"/>
          <p:cNvGrpSpPr/>
          <p:nvPr/>
        </p:nvGrpSpPr>
        <p:grpSpPr>
          <a:xfrm>
            <a:off x="4355493" y="9982066"/>
            <a:ext cx="81809" cy="81809"/>
            <a:chOff x="0" y="0"/>
            <a:chExt cx="812800" cy="812800"/>
          </a:xfrm>
        </p:grpSpPr>
        <p:sp>
          <p:nvSpPr>
            <p:cNvPr id="133" name="Freeform 13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34" name="TextBox 134"/>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35" name="Group 135"/>
          <p:cNvGrpSpPr/>
          <p:nvPr/>
        </p:nvGrpSpPr>
        <p:grpSpPr>
          <a:xfrm>
            <a:off x="6636503" y="9982066"/>
            <a:ext cx="81809" cy="81809"/>
            <a:chOff x="0" y="0"/>
            <a:chExt cx="812800" cy="812800"/>
          </a:xfrm>
        </p:grpSpPr>
        <p:sp>
          <p:nvSpPr>
            <p:cNvPr id="136" name="Freeform 136"/>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37" name="TextBox 137"/>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grpSp>
        <p:nvGrpSpPr>
          <p:cNvPr id="138" name="Group 138"/>
          <p:cNvGrpSpPr/>
          <p:nvPr/>
        </p:nvGrpSpPr>
        <p:grpSpPr>
          <a:xfrm>
            <a:off x="6784987" y="9982066"/>
            <a:ext cx="81809" cy="81809"/>
            <a:chOff x="0" y="0"/>
            <a:chExt cx="812800" cy="812800"/>
          </a:xfrm>
        </p:grpSpPr>
        <p:sp>
          <p:nvSpPr>
            <p:cNvPr id="139" name="Freeform 139"/>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EFEEEC"/>
            </a:solidFill>
            <a:ln>
              <a:noFill/>
            </a:ln>
          </p:spPr>
        </p:sp>
        <p:sp>
          <p:nvSpPr>
            <p:cNvPr id="140" name="TextBox 140"/>
            <p:cNvSpPr txBox="1"/>
            <p:nvPr/>
          </p:nvSpPr>
          <p:spPr>
            <a:xfrm>
              <a:off x="76200" y="47625"/>
              <a:ext cx="660400" cy="688975"/>
            </a:xfrm>
            <a:prstGeom prst="rect">
              <a:avLst/>
            </a:prstGeom>
          </p:spPr>
          <p:txBody>
            <a:bodyPr lIns="50800" tIns="50800" rIns="50800" bIns="50800" rtlCol="0" anchor="ctr"/>
            <a:lstStyle/>
            <a:p>
              <a:pPr algn="ctr">
                <a:lnSpc>
                  <a:spcPts val="1400"/>
                </a:lnSpc>
              </a:pPr>
              <a:endParaRPr/>
            </a:p>
          </p:txBody>
        </p:sp>
      </p:grpSp>
      <p:sp>
        <p:nvSpPr>
          <p:cNvPr id="141" name="TextBox 141"/>
          <p:cNvSpPr txBox="1"/>
          <p:nvPr/>
        </p:nvSpPr>
        <p:spPr>
          <a:xfrm>
            <a:off x="935461" y="3826015"/>
            <a:ext cx="1902357"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hello@reallygreatsite.com</a:t>
            </a:r>
          </a:p>
        </p:txBody>
      </p:sp>
      <p:sp>
        <p:nvSpPr>
          <p:cNvPr id="142" name="TextBox 142"/>
          <p:cNvSpPr txBox="1"/>
          <p:nvPr/>
        </p:nvSpPr>
        <p:spPr>
          <a:xfrm>
            <a:off x="935461" y="4054518"/>
            <a:ext cx="1877520"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www.reallygreatsite.com</a:t>
            </a:r>
          </a:p>
        </p:txBody>
      </p:sp>
      <p:sp>
        <p:nvSpPr>
          <p:cNvPr id="143" name="TextBox 143"/>
          <p:cNvSpPr txBox="1"/>
          <p:nvPr/>
        </p:nvSpPr>
        <p:spPr>
          <a:xfrm>
            <a:off x="935461" y="3597513"/>
            <a:ext cx="1902357"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+123-456-7890</a:t>
            </a:r>
          </a:p>
        </p:txBody>
      </p:sp>
      <p:sp>
        <p:nvSpPr>
          <p:cNvPr id="144" name="TextBox 144"/>
          <p:cNvSpPr txBox="1"/>
          <p:nvPr/>
        </p:nvSpPr>
        <p:spPr>
          <a:xfrm>
            <a:off x="935461" y="4283020"/>
            <a:ext cx="1877520"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123 Anywhere  St., Any City</a:t>
            </a:r>
          </a:p>
        </p:txBody>
      </p:sp>
      <p:sp>
        <p:nvSpPr>
          <p:cNvPr id="145" name="TextBox 145"/>
          <p:cNvSpPr txBox="1"/>
          <p:nvPr/>
        </p:nvSpPr>
        <p:spPr>
          <a:xfrm>
            <a:off x="935461" y="5730205"/>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123 Anywhere  St., Any City</a:t>
            </a:r>
          </a:p>
        </p:txBody>
      </p:sp>
      <p:sp>
        <p:nvSpPr>
          <p:cNvPr id="146" name="TextBox 146"/>
          <p:cNvSpPr txBox="1"/>
          <p:nvPr/>
        </p:nvSpPr>
        <p:spPr>
          <a:xfrm>
            <a:off x="935461" y="6710342"/>
            <a:ext cx="1902357"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123 Anywhere  St., Any City</a:t>
            </a:r>
          </a:p>
        </p:txBody>
      </p:sp>
      <p:sp>
        <p:nvSpPr>
          <p:cNvPr id="147" name="TextBox 147"/>
          <p:cNvSpPr txBox="1"/>
          <p:nvPr/>
        </p:nvSpPr>
        <p:spPr>
          <a:xfrm>
            <a:off x="935461" y="5169945"/>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Bold"/>
              </a:rPr>
              <a:t>Bachelor of design</a:t>
            </a:r>
          </a:p>
        </p:txBody>
      </p:sp>
      <p:sp>
        <p:nvSpPr>
          <p:cNvPr id="148" name="TextBox 148"/>
          <p:cNvSpPr txBox="1"/>
          <p:nvPr/>
        </p:nvSpPr>
        <p:spPr>
          <a:xfrm>
            <a:off x="3337144" y="5169945"/>
            <a:ext cx="2123226" cy="156642"/>
          </a:xfrm>
          <a:prstGeom prst="rect">
            <a:avLst/>
          </a:prstGeom>
        </p:spPr>
        <p:txBody>
          <a:bodyPr lIns="0" tIns="0" rIns="0" bIns="0" rtlCol="0" anchor="t">
            <a:spAutoFit/>
          </a:bodyPr>
          <a:lstStyle/>
          <a:p>
            <a:pPr>
              <a:lnSpc>
                <a:spcPts val="1338"/>
              </a:lnSpc>
            </a:pPr>
            <a:r>
              <a:rPr lang="en-US" sz="955">
                <a:solidFill>
                  <a:srgbClr val="000000"/>
                </a:solidFill>
                <a:latin typeface="Public Sans Bold"/>
              </a:rPr>
              <a:t>Graphic Designer</a:t>
            </a:r>
          </a:p>
        </p:txBody>
      </p:sp>
      <p:sp>
        <p:nvSpPr>
          <p:cNvPr id="149" name="TextBox 149"/>
          <p:cNvSpPr txBox="1"/>
          <p:nvPr/>
        </p:nvSpPr>
        <p:spPr>
          <a:xfrm>
            <a:off x="3337144" y="6531682"/>
            <a:ext cx="2123226" cy="156642"/>
          </a:xfrm>
          <a:prstGeom prst="rect">
            <a:avLst/>
          </a:prstGeom>
        </p:spPr>
        <p:txBody>
          <a:bodyPr lIns="0" tIns="0" rIns="0" bIns="0" rtlCol="0" anchor="t">
            <a:spAutoFit/>
          </a:bodyPr>
          <a:lstStyle/>
          <a:p>
            <a:pPr>
              <a:lnSpc>
                <a:spcPts val="1338"/>
              </a:lnSpc>
            </a:pPr>
            <a:r>
              <a:rPr lang="en-US" sz="955">
                <a:solidFill>
                  <a:srgbClr val="000000"/>
                </a:solidFill>
                <a:latin typeface="Public Sans Bold"/>
              </a:rPr>
              <a:t>Graphic &amp; Web Designer</a:t>
            </a:r>
          </a:p>
        </p:txBody>
      </p:sp>
      <p:sp>
        <p:nvSpPr>
          <p:cNvPr id="150" name="TextBox 150"/>
          <p:cNvSpPr txBox="1"/>
          <p:nvPr/>
        </p:nvSpPr>
        <p:spPr>
          <a:xfrm>
            <a:off x="3337144" y="7916126"/>
            <a:ext cx="2123226" cy="156642"/>
          </a:xfrm>
          <a:prstGeom prst="rect">
            <a:avLst/>
          </a:prstGeom>
        </p:spPr>
        <p:txBody>
          <a:bodyPr lIns="0" tIns="0" rIns="0" bIns="0" rtlCol="0" anchor="t">
            <a:spAutoFit/>
          </a:bodyPr>
          <a:lstStyle/>
          <a:p>
            <a:pPr>
              <a:lnSpc>
                <a:spcPts val="1338"/>
              </a:lnSpc>
            </a:pPr>
            <a:r>
              <a:rPr lang="en-US" sz="955">
                <a:solidFill>
                  <a:srgbClr val="000000"/>
                </a:solidFill>
                <a:latin typeface="Public Sans Bold"/>
              </a:rPr>
              <a:t>Graphic &amp; Web Designer</a:t>
            </a:r>
          </a:p>
        </p:txBody>
      </p:sp>
      <p:sp>
        <p:nvSpPr>
          <p:cNvPr id="151" name="TextBox 151"/>
          <p:cNvSpPr txBox="1"/>
          <p:nvPr/>
        </p:nvSpPr>
        <p:spPr>
          <a:xfrm>
            <a:off x="935461" y="6150082"/>
            <a:ext cx="1902357" cy="156642"/>
          </a:xfrm>
          <a:prstGeom prst="rect">
            <a:avLst/>
          </a:prstGeom>
        </p:spPr>
        <p:txBody>
          <a:bodyPr lIns="0" tIns="0" rIns="0" bIns="0" rtlCol="0" anchor="t">
            <a:spAutoFit/>
          </a:bodyPr>
          <a:lstStyle/>
          <a:p>
            <a:pPr>
              <a:lnSpc>
                <a:spcPts val="1338"/>
              </a:lnSpc>
            </a:pPr>
            <a:r>
              <a:rPr lang="en-US" sz="955">
                <a:solidFill>
                  <a:srgbClr val="000000"/>
                </a:solidFill>
                <a:latin typeface="Public Sans Bold"/>
              </a:rPr>
              <a:t>Bachelor of design</a:t>
            </a:r>
          </a:p>
        </p:txBody>
      </p:sp>
      <p:sp>
        <p:nvSpPr>
          <p:cNvPr id="152" name="TextBox 152"/>
          <p:cNvSpPr txBox="1"/>
          <p:nvPr/>
        </p:nvSpPr>
        <p:spPr>
          <a:xfrm>
            <a:off x="935461" y="5356699"/>
            <a:ext cx="1877520"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Really Great University</a:t>
            </a:r>
          </a:p>
        </p:txBody>
      </p:sp>
      <p:sp>
        <p:nvSpPr>
          <p:cNvPr id="153" name="TextBox 153"/>
          <p:cNvSpPr txBox="1"/>
          <p:nvPr/>
        </p:nvSpPr>
        <p:spPr>
          <a:xfrm>
            <a:off x="3337144" y="5356699"/>
            <a:ext cx="215208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Ingoude Company</a:t>
            </a:r>
          </a:p>
        </p:txBody>
      </p:sp>
      <p:sp>
        <p:nvSpPr>
          <p:cNvPr id="154" name="TextBox 154"/>
          <p:cNvSpPr txBox="1"/>
          <p:nvPr/>
        </p:nvSpPr>
        <p:spPr>
          <a:xfrm>
            <a:off x="3337144" y="6718435"/>
            <a:ext cx="215208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Warner &amp; Spencer</a:t>
            </a:r>
          </a:p>
        </p:txBody>
      </p:sp>
      <p:sp>
        <p:nvSpPr>
          <p:cNvPr id="155" name="TextBox 155"/>
          <p:cNvSpPr txBox="1"/>
          <p:nvPr/>
        </p:nvSpPr>
        <p:spPr>
          <a:xfrm>
            <a:off x="3337144" y="8102879"/>
            <a:ext cx="215208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Warner &amp; Spencer</a:t>
            </a:r>
          </a:p>
        </p:txBody>
      </p:sp>
      <p:sp>
        <p:nvSpPr>
          <p:cNvPr id="156" name="TextBox 156"/>
          <p:cNvSpPr txBox="1"/>
          <p:nvPr/>
        </p:nvSpPr>
        <p:spPr>
          <a:xfrm>
            <a:off x="935461" y="6336835"/>
            <a:ext cx="1902357"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Really Great University</a:t>
            </a:r>
          </a:p>
        </p:txBody>
      </p:sp>
      <p:sp>
        <p:nvSpPr>
          <p:cNvPr id="157" name="TextBox 157"/>
          <p:cNvSpPr txBox="1"/>
          <p:nvPr/>
        </p:nvSpPr>
        <p:spPr>
          <a:xfrm>
            <a:off x="935461" y="7606253"/>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Creativity</a:t>
            </a:r>
          </a:p>
        </p:txBody>
      </p:sp>
      <p:sp>
        <p:nvSpPr>
          <p:cNvPr id="158" name="TextBox 158"/>
          <p:cNvSpPr txBox="1"/>
          <p:nvPr/>
        </p:nvSpPr>
        <p:spPr>
          <a:xfrm>
            <a:off x="935461" y="8453842"/>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Friendly</a:t>
            </a:r>
          </a:p>
        </p:txBody>
      </p:sp>
      <p:sp>
        <p:nvSpPr>
          <p:cNvPr id="159" name="TextBox 159"/>
          <p:cNvSpPr txBox="1"/>
          <p:nvPr/>
        </p:nvSpPr>
        <p:spPr>
          <a:xfrm>
            <a:off x="935461" y="7818150"/>
            <a:ext cx="181103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Communication</a:t>
            </a:r>
          </a:p>
        </p:txBody>
      </p:sp>
      <p:sp>
        <p:nvSpPr>
          <p:cNvPr id="160" name="TextBox 160"/>
          <p:cNvSpPr txBox="1"/>
          <p:nvPr/>
        </p:nvSpPr>
        <p:spPr>
          <a:xfrm>
            <a:off x="935461" y="8665739"/>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Critical thinking</a:t>
            </a:r>
          </a:p>
        </p:txBody>
      </p:sp>
      <p:sp>
        <p:nvSpPr>
          <p:cNvPr id="161" name="TextBox 161"/>
          <p:cNvSpPr txBox="1"/>
          <p:nvPr/>
        </p:nvSpPr>
        <p:spPr>
          <a:xfrm>
            <a:off x="935461" y="8030047"/>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Teamwork</a:t>
            </a:r>
          </a:p>
        </p:txBody>
      </p:sp>
      <p:sp>
        <p:nvSpPr>
          <p:cNvPr id="162" name="TextBox 162"/>
          <p:cNvSpPr txBox="1"/>
          <p:nvPr/>
        </p:nvSpPr>
        <p:spPr>
          <a:xfrm>
            <a:off x="935461" y="8877636"/>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Resilience</a:t>
            </a:r>
          </a:p>
        </p:txBody>
      </p:sp>
      <p:sp>
        <p:nvSpPr>
          <p:cNvPr id="163" name="TextBox 163"/>
          <p:cNvSpPr txBox="1"/>
          <p:nvPr/>
        </p:nvSpPr>
        <p:spPr>
          <a:xfrm>
            <a:off x="935461" y="8241945"/>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Meeting deadlines</a:t>
            </a:r>
          </a:p>
        </p:txBody>
      </p:sp>
      <p:sp>
        <p:nvSpPr>
          <p:cNvPr id="164" name="TextBox 164"/>
          <p:cNvSpPr txBox="1"/>
          <p:nvPr/>
        </p:nvSpPr>
        <p:spPr>
          <a:xfrm>
            <a:off x="935461" y="5543452"/>
            <a:ext cx="1862191"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2012-2016</a:t>
            </a:r>
          </a:p>
        </p:txBody>
      </p:sp>
      <p:sp>
        <p:nvSpPr>
          <p:cNvPr id="165" name="TextBox 165"/>
          <p:cNvSpPr txBox="1"/>
          <p:nvPr/>
        </p:nvSpPr>
        <p:spPr>
          <a:xfrm>
            <a:off x="3337144" y="5543452"/>
            <a:ext cx="215208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Jan 2020 - Dec 2020</a:t>
            </a:r>
          </a:p>
        </p:txBody>
      </p:sp>
      <p:sp>
        <p:nvSpPr>
          <p:cNvPr id="166" name="TextBox 166"/>
          <p:cNvSpPr txBox="1"/>
          <p:nvPr/>
        </p:nvSpPr>
        <p:spPr>
          <a:xfrm>
            <a:off x="3337144" y="6905189"/>
            <a:ext cx="215208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Jan 2021 - Oct 2022</a:t>
            </a:r>
          </a:p>
        </p:txBody>
      </p:sp>
      <p:sp>
        <p:nvSpPr>
          <p:cNvPr id="167" name="TextBox 167"/>
          <p:cNvSpPr txBox="1"/>
          <p:nvPr/>
        </p:nvSpPr>
        <p:spPr>
          <a:xfrm>
            <a:off x="3337144" y="8289632"/>
            <a:ext cx="2152088"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Jan 2021 - Oct 2022</a:t>
            </a:r>
          </a:p>
        </p:txBody>
      </p:sp>
      <p:sp>
        <p:nvSpPr>
          <p:cNvPr id="168" name="TextBox 168"/>
          <p:cNvSpPr txBox="1"/>
          <p:nvPr/>
        </p:nvSpPr>
        <p:spPr>
          <a:xfrm>
            <a:off x="935461" y="6523589"/>
            <a:ext cx="1902357"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2016-2020</a:t>
            </a:r>
          </a:p>
        </p:txBody>
      </p:sp>
      <p:sp>
        <p:nvSpPr>
          <p:cNvPr id="169" name="TextBox 169"/>
          <p:cNvSpPr txBox="1"/>
          <p:nvPr/>
        </p:nvSpPr>
        <p:spPr>
          <a:xfrm>
            <a:off x="634931" y="2128101"/>
            <a:ext cx="6290139" cy="389255"/>
          </a:xfrm>
          <a:prstGeom prst="rect">
            <a:avLst/>
          </a:prstGeom>
        </p:spPr>
        <p:txBody>
          <a:bodyPr lIns="0" tIns="0" rIns="0" bIns="0" rtlCol="0" anchor="t">
            <a:spAutoFit/>
          </a:bodyPr>
          <a:lstStyle/>
          <a:p>
            <a:pPr algn="ctr">
              <a:lnSpc>
                <a:spcPts val="3220"/>
              </a:lnSpc>
            </a:pPr>
            <a:r>
              <a:rPr lang="en-US" sz="2300" spc="782">
                <a:solidFill>
                  <a:srgbClr val="000000"/>
                </a:solidFill>
                <a:latin typeface="Cormorant Garamond Bold"/>
              </a:rPr>
              <a:t>HANNAH MORALES</a:t>
            </a:r>
          </a:p>
        </p:txBody>
      </p:sp>
      <p:sp>
        <p:nvSpPr>
          <p:cNvPr id="170" name="TextBox 170"/>
          <p:cNvSpPr txBox="1"/>
          <p:nvPr/>
        </p:nvSpPr>
        <p:spPr>
          <a:xfrm>
            <a:off x="1434595" y="2583006"/>
            <a:ext cx="4690809" cy="165100"/>
          </a:xfrm>
          <a:prstGeom prst="rect">
            <a:avLst/>
          </a:prstGeom>
        </p:spPr>
        <p:txBody>
          <a:bodyPr lIns="0" tIns="0" rIns="0" bIns="0" rtlCol="0" anchor="t">
            <a:spAutoFit/>
          </a:bodyPr>
          <a:lstStyle/>
          <a:p>
            <a:pPr algn="ctr">
              <a:lnSpc>
                <a:spcPts val="1399"/>
              </a:lnSpc>
            </a:pPr>
            <a:r>
              <a:rPr lang="en-US" sz="999" spc="799">
                <a:solidFill>
                  <a:srgbClr val="000000"/>
                </a:solidFill>
                <a:latin typeface="Public Sans"/>
              </a:rPr>
              <a:t>GRAPHIC DESIGNER</a:t>
            </a:r>
          </a:p>
        </p:txBody>
      </p:sp>
      <p:sp>
        <p:nvSpPr>
          <p:cNvPr id="171" name="TextBox 171"/>
          <p:cNvSpPr txBox="1"/>
          <p:nvPr/>
        </p:nvSpPr>
        <p:spPr>
          <a:xfrm>
            <a:off x="3147371" y="3243406"/>
            <a:ext cx="2106303" cy="198120"/>
          </a:xfrm>
          <a:prstGeom prst="rect">
            <a:avLst/>
          </a:prstGeom>
        </p:spPr>
        <p:txBody>
          <a:bodyPr lIns="0" tIns="0" rIns="0" bIns="0" rtlCol="0" anchor="t">
            <a:spAutoFit/>
          </a:bodyPr>
          <a:lstStyle/>
          <a:p>
            <a:pPr>
              <a:lnSpc>
                <a:spcPts val="1679"/>
              </a:lnSpc>
            </a:pPr>
            <a:r>
              <a:rPr lang="en-US" sz="1200" spc="408">
                <a:solidFill>
                  <a:srgbClr val="000000"/>
                </a:solidFill>
                <a:latin typeface="Cormorant Garamond Bold"/>
              </a:rPr>
              <a:t>PROFILE</a:t>
            </a:r>
          </a:p>
        </p:txBody>
      </p:sp>
      <p:sp>
        <p:nvSpPr>
          <p:cNvPr id="172" name="TextBox 172"/>
          <p:cNvSpPr txBox="1"/>
          <p:nvPr/>
        </p:nvSpPr>
        <p:spPr>
          <a:xfrm>
            <a:off x="697390" y="3243406"/>
            <a:ext cx="2106303" cy="198120"/>
          </a:xfrm>
          <a:prstGeom prst="rect">
            <a:avLst/>
          </a:prstGeom>
        </p:spPr>
        <p:txBody>
          <a:bodyPr lIns="0" tIns="0" rIns="0" bIns="0" rtlCol="0" anchor="t">
            <a:spAutoFit/>
          </a:bodyPr>
          <a:lstStyle/>
          <a:p>
            <a:pPr>
              <a:lnSpc>
                <a:spcPts val="1679"/>
              </a:lnSpc>
            </a:pPr>
            <a:r>
              <a:rPr lang="en-US" sz="1200" spc="408">
                <a:solidFill>
                  <a:srgbClr val="000000"/>
                </a:solidFill>
                <a:latin typeface="Cormorant Garamond Bold"/>
              </a:rPr>
              <a:t>CONTACT</a:t>
            </a:r>
          </a:p>
        </p:txBody>
      </p:sp>
      <p:sp>
        <p:nvSpPr>
          <p:cNvPr id="173" name="TextBox 173"/>
          <p:cNvSpPr txBox="1"/>
          <p:nvPr/>
        </p:nvSpPr>
        <p:spPr>
          <a:xfrm>
            <a:off x="697390" y="4815839"/>
            <a:ext cx="2106303" cy="198120"/>
          </a:xfrm>
          <a:prstGeom prst="rect">
            <a:avLst/>
          </a:prstGeom>
        </p:spPr>
        <p:txBody>
          <a:bodyPr lIns="0" tIns="0" rIns="0" bIns="0" rtlCol="0" anchor="t">
            <a:spAutoFit/>
          </a:bodyPr>
          <a:lstStyle/>
          <a:p>
            <a:pPr>
              <a:lnSpc>
                <a:spcPts val="1679"/>
              </a:lnSpc>
            </a:pPr>
            <a:r>
              <a:rPr lang="en-US" sz="1200" spc="408">
                <a:solidFill>
                  <a:srgbClr val="000000"/>
                </a:solidFill>
                <a:latin typeface="Cormorant Garamond Bold"/>
              </a:rPr>
              <a:t>EDUCATION</a:t>
            </a:r>
          </a:p>
        </p:txBody>
      </p:sp>
      <p:sp>
        <p:nvSpPr>
          <p:cNvPr id="174" name="TextBox 174"/>
          <p:cNvSpPr txBox="1"/>
          <p:nvPr/>
        </p:nvSpPr>
        <p:spPr>
          <a:xfrm>
            <a:off x="3147371" y="4815839"/>
            <a:ext cx="3215633" cy="198120"/>
          </a:xfrm>
          <a:prstGeom prst="rect">
            <a:avLst/>
          </a:prstGeom>
        </p:spPr>
        <p:txBody>
          <a:bodyPr lIns="0" tIns="0" rIns="0" bIns="0" rtlCol="0" anchor="t">
            <a:spAutoFit/>
          </a:bodyPr>
          <a:lstStyle/>
          <a:p>
            <a:pPr>
              <a:lnSpc>
                <a:spcPts val="1679"/>
              </a:lnSpc>
            </a:pPr>
            <a:r>
              <a:rPr lang="en-US" sz="1200" spc="408">
                <a:solidFill>
                  <a:srgbClr val="000000"/>
                </a:solidFill>
                <a:latin typeface="Cormorant Garamond Bold"/>
              </a:rPr>
              <a:t>WORK EXPERIENCE</a:t>
            </a:r>
          </a:p>
        </p:txBody>
      </p:sp>
      <p:sp>
        <p:nvSpPr>
          <p:cNvPr id="175" name="TextBox 175"/>
          <p:cNvSpPr txBox="1"/>
          <p:nvPr/>
        </p:nvSpPr>
        <p:spPr>
          <a:xfrm>
            <a:off x="697390" y="9429219"/>
            <a:ext cx="1854919" cy="198120"/>
          </a:xfrm>
          <a:prstGeom prst="rect">
            <a:avLst/>
          </a:prstGeom>
        </p:spPr>
        <p:txBody>
          <a:bodyPr lIns="0" tIns="0" rIns="0" bIns="0" rtlCol="0" anchor="t">
            <a:spAutoFit/>
          </a:bodyPr>
          <a:lstStyle/>
          <a:p>
            <a:pPr>
              <a:lnSpc>
                <a:spcPts val="1679"/>
              </a:lnSpc>
            </a:pPr>
            <a:r>
              <a:rPr lang="en-US" sz="1200" spc="408">
                <a:solidFill>
                  <a:srgbClr val="000000"/>
                </a:solidFill>
                <a:latin typeface="Cormorant Garamond Bold"/>
              </a:rPr>
              <a:t>LANGUAGE</a:t>
            </a:r>
          </a:p>
        </p:txBody>
      </p:sp>
      <p:sp>
        <p:nvSpPr>
          <p:cNvPr id="176" name="TextBox 176"/>
          <p:cNvSpPr txBox="1"/>
          <p:nvPr/>
        </p:nvSpPr>
        <p:spPr>
          <a:xfrm>
            <a:off x="697390" y="7281955"/>
            <a:ext cx="2106303" cy="198120"/>
          </a:xfrm>
          <a:prstGeom prst="rect">
            <a:avLst/>
          </a:prstGeom>
        </p:spPr>
        <p:txBody>
          <a:bodyPr lIns="0" tIns="0" rIns="0" bIns="0" rtlCol="0" anchor="t">
            <a:spAutoFit/>
          </a:bodyPr>
          <a:lstStyle/>
          <a:p>
            <a:pPr>
              <a:lnSpc>
                <a:spcPts val="1679"/>
              </a:lnSpc>
            </a:pPr>
            <a:r>
              <a:rPr lang="en-US" sz="1200" spc="408">
                <a:solidFill>
                  <a:srgbClr val="000000"/>
                </a:solidFill>
                <a:latin typeface="Cormorant Garamond Bold"/>
              </a:rPr>
              <a:t>SKILLS</a:t>
            </a:r>
          </a:p>
        </p:txBody>
      </p:sp>
      <p:sp>
        <p:nvSpPr>
          <p:cNvPr id="177" name="TextBox 177"/>
          <p:cNvSpPr txBox="1"/>
          <p:nvPr/>
        </p:nvSpPr>
        <p:spPr>
          <a:xfrm>
            <a:off x="3147371" y="3597513"/>
            <a:ext cx="3868243" cy="847163"/>
          </a:xfrm>
          <a:prstGeom prst="rect">
            <a:avLst/>
          </a:prstGeom>
        </p:spPr>
        <p:txBody>
          <a:bodyPr lIns="0" tIns="0" rIns="0" bIns="0" rtlCol="0" anchor="t">
            <a:spAutoFit/>
          </a:bodyPr>
          <a:lstStyle/>
          <a:p>
            <a:pPr>
              <a:lnSpc>
                <a:spcPts val="1376"/>
              </a:lnSpc>
            </a:pPr>
            <a:r>
              <a:rPr lang="en-US" sz="955">
                <a:solidFill>
                  <a:srgbClr val="000000"/>
                </a:solidFill>
                <a:latin typeface="Public Sans"/>
              </a:rPr>
              <a:t>Lorem ipsum dolor sit amet, consectetur adipiscing elit. Nunc sit amet sem nec risus egestas accumsan. In enim nunc, tincidunt ut quam eget, luctus sollicitudin neque. Sed leo nisl, semper ac hendrerit a, sollicitudin in arcu. Duis pulvinar condimentum elit quis dignissim. </a:t>
            </a:r>
          </a:p>
        </p:txBody>
      </p:sp>
      <p:sp>
        <p:nvSpPr>
          <p:cNvPr id="178" name="TextBox 178"/>
          <p:cNvSpPr txBox="1"/>
          <p:nvPr/>
        </p:nvSpPr>
        <p:spPr>
          <a:xfrm>
            <a:off x="3147371" y="5807302"/>
            <a:ext cx="3868243" cy="504263"/>
          </a:xfrm>
          <a:prstGeom prst="rect">
            <a:avLst/>
          </a:prstGeom>
        </p:spPr>
        <p:txBody>
          <a:bodyPr lIns="0" tIns="0" rIns="0" bIns="0" rtlCol="0" anchor="t">
            <a:spAutoFit/>
          </a:bodyPr>
          <a:lstStyle/>
          <a:p>
            <a:pPr>
              <a:lnSpc>
                <a:spcPts val="1376"/>
              </a:lnSpc>
            </a:pPr>
            <a:r>
              <a:rPr lang="en-US" sz="955">
                <a:solidFill>
                  <a:srgbClr val="000000"/>
                </a:solidFill>
                <a:latin typeface="Public Sans"/>
              </a:rPr>
              <a:t>Lorem ipsum dolor sit amet, consectetur adipiscing elit. Nunc sit amet sem nec risus egestas accumsan. In enim nunc, tincidunt ut quam eget, luctus sollicitudin neque. </a:t>
            </a:r>
          </a:p>
        </p:txBody>
      </p:sp>
      <p:sp>
        <p:nvSpPr>
          <p:cNvPr id="179" name="TextBox 179"/>
          <p:cNvSpPr txBox="1"/>
          <p:nvPr/>
        </p:nvSpPr>
        <p:spPr>
          <a:xfrm>
            <a:off x="3147371" y="7169038"/>
            <a:ext cx="3868243" cy="504263"/>
          </a:xfrm>
          <a:prstGeom prst="rect">
            <a:avLst/>
          </a:prstGeom>
        </p:spPr>
        <p:txBody>
          <a:bodyPr lIns="0" tIns="0" rIns="0" bIns="0" rtlCol="0" anchor="t">
            <a:spAutoFit/>
          </a:bodyPr>
          <a:lstStyle/>
          <a:p>
            <a:pPr>
              <a:lnSpc>
                <a:spcPts val="1376"/>
              </a:lnSpc>
            </a:pPr>
            <a:r>
              <a:rPr lang="en-US" sz="955">
                <a:solidFill>
                  <a:srgbClr val="000000"/>
                </a:solidFill>
                <a:latin typeface="Public Sans"/>
              </a:rPr>
              <a:t>Lorem ipsum dolor sit amet, consectetur adipiscing elit. Nunc sit amet sem nec risus egestas accumsan. In enim nunc, tincidunt ut quam eget, luctus sollicitudin neque. </a:t>
            </a:r>
          </a:p>
        </p:txBody>
      </p:sp>
      <p:sp>
        <p:nvSpPr>
          <p:cNvPr id="180" name="TextBox 180"/>
          <p:cNvSpPr txBox="1"/>
          <p:nvPr/>
        </p:nvSpPr>
        <p:spPr>
          <a:xfrm>
            <a:off x="3147371" y="8553482"/>
            <a:ext cx="3868243" cy="504263"/>
          </a:xfrm>
          <a:prstGeom prst="rect">
            <a:avLst/>
          </a:prstGeom>
        </p:spPr>
        <p:txBody>
          <a:bodyPr lIns="0" tIns="0" rIns="0" bIns="0" rtlCol="0" anchor="t">
            <a:spAutoFit/>
          </a:bodyPr>
          <a:lstStyle/>
          <a:p>
            <a:pPr>
              <a:lnSpc>
                <a:spcPts val="1376"/>
              </a:lnSpc>
            </a:pPr>
            <a:r>
              <a:rPr lang="en-US" sz="955">
                <a:solidFill>
                  <a:srgbClr val="000000"/>
                </a:solidFill>
                <a:latin typeface="Public Sans"/>
              </a:rPr>
              <a:t>Lorem ipsum dolor sit amet, consectetur adipiscing elit. Nunc sit amet sem nec risus egestas accumsan. In enim nunc, tincidunt ut quam eget, luctus sollicitudin neque. </a:t>
            </a:r>
          </a:p>
        </p:txBody>
      </p:sp>
      <p:sp>
        <p:nvSpPr>
          <p:cNvPr id="181" name="TextBox 181"/>
          <p:cNvSpPr txBox="1"/>
          <p:nvPr/>
        </p:nvSpPr>
        <p:spPr>
          <a:xfrm>
            <a:off x="697390" y="9766275"/>
            <a:ext cx="1348203"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French</a:t>
            </a:r>
          </a:p>
        </p:txBody>
      </p:sp>
      <p:sp>
        <p:nvSpPr>
          <p:cNvPr id="182" name="TextBox 182"/>
          <p:cNvSpPr txBox="1"/>
          <p:nvPr/>
        </p:nvSpPr>
        <p:spPr>
          <a:xfrm>
            <a:off x="3147371" y="9766275"/>
            <a:ext cx="1348203"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English</a:t>
            </a:r>
          </a:p>
        </p:txBody>
      </p:sp>
      <p:sp>
        <p:nvSpPr>
          <p:cNvPr id="183" name="TextBox 183"/>
          <p:cNvSpPr txBox="1"/>
          <p:nvPr/>
        </p:nvSpPr>
        <p:spPr>
          <a:xfrm>
            <a:off x="5576866" y="9766275"/>
            <a:ext cx="1348203" cy="156642"/>
          </a:xfrm>
          <a:prstGeom prst="rect">
            <a:avLst/>
          </a:prstGeom>
        </p:spPr>
        <p:txBody>
          <a:bodyPr lIns="0" tIns="0" rIns="0" bIns="0" rtlCol="0" anchor="t">
            <a:spAutoFit/>
          </a:bodyPr>
          <a:lstStyle/>
          <a:p>
            <a:pPr>
              <a:lnSpc>
                <a:spcPts val="1338"/>
              </a:lnSpc>
            </a:pPr>
            <a:r>
              <a:rPr lang="en-US" sz="955">
                <a:solidFill>
                  <a:srgbClr val="000000"/>
                </a:solidFill>
                <a:latin typeface="Public Sans"/>
              </a:rPr>
              <a:t>Spanish</a:t>
            </a:r>
          </a:p>
        </p:txBody>
      </p:sp>
      <p:sp>
        <p:nvSpPr>
          <p:cNvPr id="184" name="TextBox 184"/>
          <p:cNvSpPr txBox="1"/>
          <p:nvPr/>
        </p:nvSpPr>
        <p:spPr>
          <a:xfrm>
            <a:off x="2815117" y="5237415"/>
            <a:ext cx="1929765" cy="198120"/>
          </a:xfrm>
          <a:prstGeom prst="rect">
            <a:avLst/>
          </a:prstGeom>
        </p:spPr>
        <p:txBody>
          <a:bodyPr lIns="0" tIns="0" rIns="0" bIns="0" rtlCol="0" anchor="t">
            <a:spAutoFit/>
          </a:bodyPr>
          <a:lstStyle/>
          <a:p>
            <a:pPr algn="ctr">
              <a:lnSpc>
                <a:spcPts val="1679"/>
              </a:lnSpc>
              <a:spcBef>
                <a:spcPct val="0"/>
              </a:spcBef>
            </a:pPr>
            <a:r>
              <a:rPr lang="en-US" sz="1200">
                <a:solidFill>
                  <a:srgbClr val="000000"/>
                </a:solidFill>
                <a:latin typeface="Clear Sans Regular"/>
              </a:rPr>
              <a:t>One-Page Resume Template</a:t>
            </a:r>
          </a:p>
        </p:txBody>
      </p:sp>
      <p:sp>
        <p:nvSpPr>
          <p:cNvPr id="185" name="TextBox 45"/>
          <p:cNvSpPr txBox="1"/>
          <p:nvPr/>
        </p:nvSpPr>
        <p:spPr>
          <a:xfrm>
            <a:off x="3016250" y="10508734"/>
            <a:ext cx="123707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err="1" smtClean="0"/>
              <a:t>PBGRC.Org</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Public Sans</vt:lpstr>
      <vt:lpstr>Public Sans Bold</vt:lpstr>
      <vt:lpstr>Cormorant Garamond Bold</vt:lpstr>
      <vt:lpstr>Clear Sans Regular</vt: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One-Page Resume Template</dc:title>
  <cp:lastModifiedBy>bct</cp:lastModifiedBy>
  <cp:revision>2</cp:revision>
  <dcterms:created xsi:type="dcterms:W3CDTF">2006-08-16T00:00:00Z</dcterms:created>
  <dcterms:modified xsi:type="dcterms:W3CDTF">2023-03-31T10:23:33Z</dcterms:modified>
  <dc:identifier>DAFewpOeb7E</dc:identifier>
</cp:coreProperties>
</file>